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9" r:id="rId4"/>
  </p:sldMasterIdLst>
  <p:notesMasterIdLst>
    <p:notesMasterId r:id="rId8"/>
  </p:notesMasterIdLst>
  <p:handoutMasterIdLst>
    <p:handoutMasterId r:id="rId9"/>
  </p:handoutMasterIdLst>
  <p:sldIdLst>
    <p:sldId id="256" r:id="rId5"/>
    <p:sldId id="262" r:id="rId6"/>
    <p:sldId id="257"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294" y="114"/>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handoutMaster" Target="handoutMasters/handoutMaster1.xml"/></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9A3961E1-3AA4-4299-B8CA-C34E858E6A65}" type="doc">
      <dgm:prSet loTypeId="urn:microsoft.com/office/officeart/2005/8/layout/StepDownProcess" loCatId="process" qsTypeId="urn:microsoft.com/office/officeart/2005/8/quickstyle/simple3" qsCatId="simple" csTypeId="urn:microsoft.com/office/officeart/2005/8/colors/accent1_2" csCatId="accent1" phldr="1"/>
      <dgm:spPr/>
      <dgm:t>
        <a:bodyPr/>
        <a:lstStyle/>
        <a:p>
          <a:endParaRPr lang="en-NZ"/>
        </a:p>
      </dgm:t>
    </dgm:pt>
    <dgm:pt modelId="{13CA555F-73F7-4AC5-B8BE-19EF02BC9B82}">
      <dgm:prSet phldrT="[Text]"/>
      <dgm:spPr/>
      <dgm:t>
        <a:bodyPr/>
        <a:lstStyle/>
        <a:p>
          <a:r>
            <a:rPr lang="en-NZ" dirty="0"/>
            <a:t>Goal</a:t>
          </a:r>
        </a:p>
      </dgm:t>
    </dgm:pt>
    <dgm:pt modelId="{49C7E7CE-2B2C-4A1A-85B6-81168A765F42}" type="parTrans" cxnId="{64337F84-B3EA-4E41-9177-E5CA252CC189}">
      <dgm:prSet/>
      <dgm:spPr/>
      <dgm:t>
        <a:bodyPr/>
        <a:lstStyle/>
        <a:p>
          <a:endParaRPr lang="en-NZ"/>
        </a:p>
      </dgm:t>
    </dgm:pt>
    <dgm:pt modelId="{1FA990B2-9113-4AC6-A1E3-58BFC75F4F75}" type="sibTrans" cxnId="{64337F84-B3EA-4E41-9177-E5CA252CC189}">
      <dgm:prSet/>
      <dgm:spPr/>
      <dgm:t>
        <a:bodyPr/>
        <a:lstStyle/>
        <a:p>
          <a:endParaRPr lang="en-NZ"/>
        </a:p>
      </dgm:t>
    </dgm:pt>
    <dgm:pt modelId="{AC546CC5-DB10-43C5-B801-D18FC442D2CB}">
      <dgm:prSet phldrT="[Text]" custT="1"/>
      <dgm:spPr/>
      <dgm:t>
        <a:bodyPr/>
        <a:lstStyle/>
        <a:p>
          <a:r>
            <a:rPr lang="en-NZ" sz="1600" dirty="0"/>
            <a:t>Develop a house price prediction software</a:t>
          </a:r>
        </a:p>
      </dgm:t>
    </dgm:pt>
    <dgm:pt modelId="{79179372-B7E7-45E9-8C8A-70544C43B3B9}" type="parTrans" cxnId="{A01840F5-2B14-43AB-9532-7AE8046E65B6}">
      <dgm:prSet/>
      <dgm:spPr/>
      <dgm:t>
        <a:bodyPr/>
        <a:lstStyle/>
        <a:p>
          <a:endParaRPr lang="en-NZ"/>
        </a:p>
      </dgm:t>
    </dgm:pt>
    <dgm:pt modelId="{376E8E49-C013-49E4-8BFD-3022BD5AA2A1}" type="sibTrans" cxnId="{A01840F5-2B14-43AB-9532-7AE8046E65B6}">
      <dgm:prSet/>
      <dgm:spPr/>
      <dgm:t>
        <a:bodyPr/>
        <a:lstStyle/>
        <a:p>
          <a:endParaRPr lang="en-NZ"/>
        </a:p>
      </dgm:t>
    </dgm:pt>
    <dgm:pt modelId="{7D2D3F97-065E-49AC-AB93-F8007DA55F38}">
      <dgm:prSet phldrT="[Text]"/>
      <dgm:spPr/>
      <dgm:t>
        <a:bodyPr/>
        <a:lstStyle/>
        <a:p>
          <a:r>
            <a:rPr lang="en-NZ" dirty="0"/>
            <a:t>Data</a:t>
          </a:r>
        </a:p>
      </dgm:t>
    </dgm:pt>
    <dgm:pt modelId="{D4F9D656-FC8E-4E6A-A128-FAF5FDAC07DC}" type="parTrans" cxnId="{D5A332A3-6AC6-491E-8A87-73E648FA6EBB}">
      <dgm:prSet/>
      <dgm:spPr/>
      <dgm:t>
        <a:bodyPr/>
        <a:lstStyle/>
        <a:p>
          <a:endParaRPr lang="en-NZ"/>
        </a:p>
      </dgm:t>
    </dgm:pt>
    <dgm:pt modelId="{5B98FC39-65FE-426F-A6ED-F9660E39E334}" type="sibTrans" cxnId="{D5A332A3-6AC6-491E-8A87-73E648FA6EBB}">
      <dgm:prSet/>
      <dgm:spPr/>
      <dgm:t>
        <a:bodyPr/>
        <a:lstStyle/>
        <a:p>
          <a:endParaRPr lang="en-NZ"/>
        </a:p>
      </dgm:t>
    </dgm:pt>
    <dgm:pt modelId="{9765E52F-453D-4F47-9127-694B841C2670}">
      <dgm:prSet phldrT="[Text]" custT="1"/>
      <dgm:spPr/>
      <dgm:t>
        <a:bodyPr/>
        <a:lstStyle/>
        <a:p>
          <a:r>
            <a:rPr lang="en-NZ" sz="1400" dirty="0"/>
            <a:t>Melbourne housing dataset from Kaggle.com</a:t>
          </a:r>
        </a:p>
      </dgm:t>
    </dgm:pt>
    <dgm:pt modelId="{EF383F08-20F3-43F5-A927-5FE93BF8D13B}" type="parTrans" cxnId="{35D78CB1-ADC8-41C7-9D9F-228B3F333871}">
      <dgm:prSet/>
      <dgm:spPr/>
      <dgm:t>
        <a:bodyPr/>
        <a:lstStyle/>
        <a:p>
          <a:endParaRPr lang="en-NZ"/>
        </a:p>
      </dgm:t>
    </dgm:pt>
    <dgm:pt modelId="{EE57D793-4EAF-4F2F-B3F7-C5FB676A2D86}" type="sibTrans" cxnId="{35D78CB1-ADC8-41C7-9D9F-228B3F333871}">
      <dgm:prSet/>
      <dgm:spPr/>
      <dgm:t>
        <a:bodyPr/>
        <a:lstStyle/>
        <a:p>
          <a:endParaRPr lang="en-NZ"/>
        </a:p>
      </dgm:t>
    </dgm:pt>
    <dgm:pt modelId="{6D622C75-03C4-44DC-A6DB-12EC79EF68F6}">
      <dgm:prSet phldrT="[Text]"/>
      <dgm:spPr/>
      <dgm:t>
        <a:bodyPr/>
        <a:lstStyle/>
        <a:p>
          <a:r>
            <a:rPr lang="en-NZ" dirty="0"/>
            <a:t>EDA</a:t>
          </a:r>
        </a:p>
      </dgm:t>
    </dgm:pt>
    <dgm:pt modelId="{7670BF2E-E105-42EF-A2AC-C43B996A169E}" type="parTrans" cxnId="{066855DE-FE65-4BFE-B775-8F17F6ADCF76}">
      <dgm:prSet/>
      <dgm:spPr/>
      <dgm:t>
        <a:bodyPr/>
        <a:lstStyle/>
        <a:p>
          <a:endParaRPr lang="en-NZ"/>
        </a:p>
      </dgm:t>
    </dgm:pt>
    <dgm:pt modelId="{7E30015A-3856-4FB8-9F5A-EB60203B211B}" type="sibTrans" cxnId="{066855DE-FE65-4BFE-B775-8F17F6ADCF76}">
      <dgm:prSet/>
      <dgm:spPr/>
      <dgm:t>
        <a:bodyPr/>
        <a:lstStyle/>
        <a:p>
          <a:endParaRPr lang="en-NZ"/>
        </a:p>
      </dgm:t>
    </dgm:pt>
    <dgm:pt modelId="{A2529185-A3EA-4219-AD55-A08EC249C7DB}">
      <dgm:prSet phldrT="[Text]" custT="1"/>
      <dgm:spPr/>
      <dgm:t>
        <a:bodyPr/>
        <a:lstStyle/>
        <a:p>
          <a:r>
            <a:rPr lang="en-NZ" sz="1400" dirty="0"/>
            <a:t>Not suitable for a prediction software</a:t>
          </a:r>
        </a:p>
      </dgm:t>
    </dgm:pt>
    <dgm:pt modelId="{B77FE88F-5F28-4D40-913B-BB406D2877A2}" type="parTrans" cxnId="{E81AD089-64A7-4AA8-AF98-93C04A727A91}">
      <dgm:prSet/>
      <dgm:spPr/>
      <dgm:t>
        <a:bodyPr/>
        <a:lstStyle/>
        <a:p>
          <a:endParaRPr lang="en-NZ"/>
        </a:p>
      </dgm:t>
    </dgm:pt>
    <dgm:pt modelId="{80DBA687-250F-4367-A90D-EB5F62369299}" type="sibTrans" cxnId="{E81AD089-64A7-4AA8-AF98-93C04A727A91}">
      <dgm:prSet/>
      <dgm:spPr/>
      <dgm:t>
        <a:bodyPr/>
        <a:lstStyle/>
        <a:p>
          <a:endParaRPr lang="en-NZ"/>
        </a:p>
      </dgm:t>
    </dgm:pt>
    <dgm:pt modelId="{FB4CD89C-68C9-4721-BC21-D8B9E15B51E7}">
      <dgm:prSet phldrT="[Text]"/>
      <dgm:spPr/>
      <dgm:t>
        <a:bodyPr/>
        <a:lstStyle/>
        <a:p>
          <a:r>
            <a:rPr lang="en-NZ" dirty="0"/>
            <a:t>Visualization</a:t>
          </a:r>
        </a:p>
      </dgm:t>
    </dgm:pt>
    <dgm:pt modelId="{E6CE89F4-4281-4A08-BBDA-F8E3C5AE400A}" type="parTrans" cxnId="{95F28A85-93F1-4DB6-9304-35E05400AA07}">
      <dgm:prSet/>
      <dgm:spPr/>
      <dgm:t>
        <a:bodyPr/>
        <a:lstStyle/>
        <a:p>
          <a:endParaRPr lang="en-NZ"/>
        </a:p>
      </dgm:t>
    </dgm:pt>
    <dgm:pt modelId="{6003DE91-CAF3-4801-BBE1-A83F0FA08EA8}" type="sibTrans" cxnId="{95F28A85-93F1-4DB6-9304-35E05400AA07}">
      <dgm:prSet/>
      <dgm:spPr/>
      <dgm:t>
        <a:bodyPr/>
        <a:lstStyle/>
        <a:p>
          <a:endParaRPr lang="en-NZ"/>
        </a:p>
      </dgm:t>
    </dgm:pt>
    <dgm:pt modelId="{EC79FBD1-1947-4FDA-9514-B1B6B6C864EC}" type="pres">
      <dgm:prSet presAssocID="{9A3961E1-3AA4-4299-B8CA-C34E858E6A65}" presName="rootnode" presStyleCnt="0">
        <dgm:presLayoutVars>
          <dgm:chMax/>
          <dgm:chPref/>
          <dgm:dir/>
          <dgm:animLvl val="lvl"/>
        </dgm:presLayoutVars>
      </dgm:prSet>
      <dgm:spPr/>
    </dgm:pt>
    <dgm:pt modelId="{F139D9AC-EC8D-4A9A-A005-01E160FEA31F}" type="pres">
      <dgm:prSet presAssocID="{13CA555F-73F7-4AC5-B8BE-19EF02BC9B82}" presName="composite" presStyleCnt="0"/>
      <dgm:spPr/>
    </dgm:pt>
    <dgm:pt modelId="{48930E8C-858B-40C4-A07A-AD99D42741E5}" type="pres">
      <dgm:prSet presAssocID="{13CA555F-73F7-4AC5-B8BE-19EF02BC9B82}" presName="bentUpArrow1" presStyleLbl="alignImgPlace1" presStyleIdx="0" presStyleCnt="3" custLinFactNeighborX="27699" custLinFactNeighborY="1433"/>
      <dgm:spPr/>
    </dgm:pt>
    <dgm:pt modelId="{52F58BCF-CCD5-4F08-B5CD-BA1E4D455AD5}" type="pres">
      <dgm:prSet presAssocID="{13CA555F-73F7-4AC5-B8BE-19EF02BC9B82}" presName="ParentText" presStyleLbl="node1" presStyleIdx="0" presStyleCnt="4">
        <dgm:presLayoutVars>
          <dgm:chMax val="1"/>
          <dgm:chPref val="1"/>
          <dgm:bulletEnabled val="1"/>
        </dgm:presLayoutVars>
      </dgm:prSet>
      <dgm:spPr/>
    </dgm:pt>
    <dgm:pt modelId="{6694775B-20DD-4C0C-B0F8-4D4612C104BA}" type="pres">
      <dgm:prSet presAssocID="{13CA555F-73F7-4AC5-B8BE-19EF02BC9B82}" presName="ChildText" presStyleLbl="revTx" presStyleIdx="0" presStyleCnt="3" custScaleX="550396" custLinFactX="100000" custLinFactNeighborX="134148" custLinFactNeighborY="3010">
        <dgm:presLayoutVars>
          <dgm:chMax val="0"/>
          <dgm:chPref val="0"/>
          <dgm:bulletEnabled val="1"/>
        </dgm:presLayoutVars>
      </dgm:prSet>
      <dgm:spPr/>
    </dgm:pt>
    <dgm:pt modelId="{FE653E52-2162-4A12-93E2-6969EDDAFC73}" type="pres">
      <dgm:prSet presAssocID="{1FA990B2-9113-4AC6-A1E3-58BFC75F4F75}" presName="sibTrans" presStyleCnt="0"/>
      <dgm:spPr/>
    </dgm:pt>
    <dgm:pt modelId="{FFF31422-5F0A-4564-9A7C-1D71413BE81A}" type="pres">
      <dgm:prSet presAssocID="{7D2D3F97-065E-49AC-AB93-F8007DA55F38}" presName="composite" presStyleCnt="0"/>
      <dgm:spPr/>
    </dgm:pt>
    <dgm:pt modelId="{DA2CC087-B2AB-42A2-B22B-52C4F83B948B}" type="pres">
      <dgm:prSet presAssocID="{7D2D3F97-065E-49AC-AB93-F8007DA55F38}" presName="bentUpArrow1" presStyleLbl="alignImgPlace1" presStyleIdx="1" presStyleCnt="3" custLinFactX="-4853" custLinFactNeighborX="-100000" custLinFactNeighborY="1434"/>
      <dgm:spPr/>
    </dgm:pt>
    <dgm:pt modelId="{1FF1950A-9DAF-4C4E-8A8C-BC973DD9CFDE}" type="pres">
      <dgm:prSet presAssocID="{7D2D3F97-065E-49AC-AB93-F8007DA55F38}" presName="ParentText" presStyleLbl="node1" presStyleIdx="1" presStyleCnt="4" custLinFactX="-8138" custLinFactNeighborX="-100000" custLinFactNeighborY="-3650">
        <dgm:presLayoutVars>
          <dgm:chMax val="1"/>
          <dgm:chPref val="1"/>
          <dgm:bulletEnabled val="1"/>
        </dgm:presLayoutVars>
      </dgm:prSet>
      <dgm:spPr/>
    </dgm:pt>
    <dgm:pt modelId="{7AA73F71-CE85-43C7-9049-4E850E0D15F0}" type="pres">
      <dgm:prSet presAssocID="{7D2D3F97-065E-49AC-AB93-F8007DA55F38}" presName="ChildText" presStyleLbl="revTx" presStyleIdx="1" presStyleCnt="3" custScaleX="598271" custLinFactX="13263" custLinFactNeighborX="100000" custLinFactNeighborY="-17572">
        <dgm:presLayoutVars>
          <dgm:chMax val="0"/>
          <dgm:chPref val="0"/>
          <dgm:bulletEnabled val="1"/>
        </dgm:presLayoutVars>
      </dgm:prSet>
      <dgm:spPr/>
    </dgm:pt>
    <dgm:pt modelId="{B4DCAF4A-5E07-4472-B04B-4A51F3AD7D52}" type="pres">
      <dgm:prSet presAssocID="{5B98FC39-65FE-426F-A6ED-F9660E39E334}" presName="sibTrans" presStyleCnt="0"/>
      <dgm:spPr/>
    </dgm:pt>
    <dgm:pt modelId="{20E4543D-E40C-454A-B4D5-1651632C950B}" type="pres">
      <dgm:prSet presAssocID="{6D622C75-03C4-44DC-A6DB-12EC79EF68F6}" presName="composite" presStyleCnt="0"/>
      <dgm:spPr/>
    </dgm:pt>
    <dgm:pt modelId="{8DBF6A13-2322-4BEE-9742-4B3688F8F0FF}" type="pres">
      <dgm:prSet presAssocID="{6D622C75-03C4-44DC-A6DB-12EC79EF68F6}" presName="bentUpArrow1" presStyleLbl="alignImgPlace1" presStyleIdx="2" presStyleCnt="3" custLinFactX="-53087" custLinFactNeighborX="-100000" custLinFactNeighborY="18636"/>
      <dgm:spPr/>
    </dgm:pt>
    <dgm:pt modelId="{FABEB409-F79E-4239-A61C-4EC56243D26F}" type="pres">
      <dgm:prSet presAssocID="{6D622C75-03C4-44DC-A6DB-12EC79EF68F6}" presName="ParentText" presStyleLbl="node1" presStyleIdx="2" presStyleCnt="4" custLinFactX="-50098" custLinFactNeighborX="-100000" custLinFactNeighborY="8515">
        <dgm:presLayoutVars>
          <dgm:chMax val="1"/>
          <dgm:chPref val="1"/>
          <dgm:bulletEnabled val="1"/>
        </dgm:presLayoutVars>
      </dgm:prSet>
      <dgm:spPr/>
    </dgm:pt>
    <dgm:pt modelId="{8F135328-A17D-4712-9E54-BA54BC880703}" type="pres">
      <dgm:prSet presAssocID="{6D622C75-03C4-44DC-A6DB-12EC79EF68F6}" presName="ChildText" presStyleLbl="revTx" presStyleIdx="2" presStyleCnt="3" custScaleX="511892" custLinFactNeighborX="12878" custLinFactNeighborY="3903">
        <dgm:presLayoutVars>
          <dgm:chMax val="0"/>
          <dgm:chPref val="0"/>
          <dgm:bulletEnabled val="1"/>
        </dgm:presLayoutVars>
      </dgm:prSet>
      <dgm:spPr/>
    </dgm:pt>
    <dgm:pt modelId="{28326017-610F-4FB0-8ADE-F0F2103A15AD}" type="pres">
      <dgm:prSet presAssocID="{7E30015A-3856-4FB8-9F5A-EB60203B211B}" presName="sibTrans" presStyleCnt="0"/>
      <dgm:spPr/>
    </dgm:pt>
    <dgm:pt modelId="{103F1A29-E628-4FAD-882D-D3802A53FD3D}" type="pres">
      <dgm:prSet presAssocID="{FB4CD89C-68C9-4721-BC21-D8B9E15B51E7}" presName="composite" presStyleCnt="0"/>
      <dgm:spPr/>
    </dgm:pt>
    <dgm:pt modelId="{94D8E890-762D-4757-9EB8-CD729E2925FE}" type="pres">
      <dgm:prSet presAssocID="{FB4CD89C-68C9-4721-BC21-D8B9E15B51E7}" presName="ParentText" presStyleLbl="node1" presStyleIdx="3" presStyleCnt="4" custScaleY="99139" custLinFactX="-66638" custLinFactNeighborX="-100000" custLinFactNeighborY="14554">
        <dgm:presLayoutVars>
          <dgm:chMax val="1"/>
          <dgm:chPref val="1"/>
          <dgm:bulletEnabled val="1"/>
        </dgm:presLayoutVars>
      </dgm:prSet>
      <dgm:spPr/>
    </dgm:pt>
  </dgm:ptLst>
  <dgm:cxnLst>
    <dgm:cxn modelId="{4D382735-1471-4623-9B6D-09FDFE630018}" type="presOf" srcId="{AC546CC5-DB10-43C5-B801-D18FC442D2CB}" destId="{6694775B-20DD-4C0C-B0F8-4D4612C104BA}" srcOrd="0" destOrd="0" presId="urn:microsoft.com/office/officeart/2005/8/layout/StepDownProcess"/>
    <dgm:cxn modelId="{B326EE43-4216-4CA8-8BBA-B9D4245A0A40}" type="presOf" srcId="{FB4CD89C-68C9-4721-BC21-D8B9E15B51E7}" destId="{94D8E890-762D-4757-9EB8-CD729E2925FE}" srcOrd="0" destOrd="0" presId="urn:microsoft.com/office/officeart/2005/8/layout/StepDownProcess"/>
    <dgm:cxn modelId="{AF0B104F-8212-4600-96ED-427CD38C150D}" type="presOf" srcId="{7D2D3F97-065E-49AC-AB93-F8007DA55F38}" destId="{1FF1950A-9DAF-4C4E-8A8C-BC973DD9CFDE}" srcOrd="0" destOrd="0" presId="urn:microsoft.com/office/officeart/2005/8/layout/StepDownProcess"/>
    <dgm:cxn modelId="{E4586F7D-A4CF-4BC4-BBF0-B25AA0D23D57}" type="presOf" srcId="{A2529185-A3EA-4219-AD55-A08EC249C7DB}" destId="{8F135328-A17D-4712-9E54-BA54BC880703}" srcOrd="0" destOrd="0" presId="urn:microsoft.com/office/officeart/2005/8/layout/StepDownProcess"/>
    <dgm:cxn modelId="{64337F84-B3EA-4E41-9177-E5CA252CC189}" srcId="{9A3961E1-3AA4-4299-B8CA-C34E858E6A65}" destId="{13CA555F-73F7-4AC5-B8BE-19EF02BC9B82}" srcOrd="0" destOrd="0" parTransId="{49C7E7CE-2B2C-4A1A-85B6-81168A765F42}" sibTransId="{1FA990B2-9113-4AC6-A1E3-58BFC75F4F75}"/>
    <dgm:cxn modelId="{95F28A85-93F1-4DB6-9304-35E05400AA07}" srcId="{9A3961E1-3AA4-4299-B8CA-C34E858E6A65}" destId="{FB4CD89C-68C9-4721-BC21-D8B9E15B51E7}" srcOrd="3" destOrd="0" parTransId="{E6CE89F4-4281-4A08-BBDA-F8E3C5AE400A}" sibTransId="{6003DE91-CAF3-4801-BBE1-A83F0FA08EA8}"/>
    <dgm:cxn modelId="{E81AD089-64A7-4AA8-AF98-93C04A727A91}" srcId="{6D622C75-03C4-44DC-A6DB-12EC79EF68F6}" destId="{A2529185-A3EA-4219-AD55-A08EC249C7DB}" srcOrd="0" destOrd="0" parTransId="{B77FE88F-5F28-4D40-913B-BB406D2877A2}" sibTransId="{80DBA687-250F-4367-A90D-EB5F62369299}"/>
    <dgm:cxn modelId="{D5A332A3-6AC6-491E-8A87-73E648FA6EBB}" srcId="{9A3961E1-3AA4-4299-B8CA-C34E858E6A65}" destId="{7D2D3F97-065E-49AC-AB93-F8007DA55F38}" srcOrd="1" destOrd="0" parTransId="{D4F9D656-FC8E-4E6A-A128-FAF5FDAC07DC}" sibTransId="{5B98FC39-65FE-426F-A6ED-F9660E39E334}"/>
    <dgm:cxn modelId="{BE68D0A5-0844-4798-9D91-3FC40C7E63BD}" type="presOf" srcId="{9A3961E1-3AA4-4299-B8CA-C34E858E6A65}" destId="{EC79FBD1-1947-4FDA-9514-B1B6B6C864EC}" srcOrd="0" destOrd="0" presId="urn:microsoft.com/office/officeart/2005/8/layout/StepDownProcess"/>
    <dgm:cxn modelId="{4EF921A8-9F76-4852-9C3F-A24FEDF58D55}" type="presOf" srcId="{9765E52F-453D-4F47-9127-694B841C2670}" destId="{7AA73F71-CE85-43C7-9049-4E850E0D15F0}" srcOrd="0" destOrd="0" presId="urn:microsoft.com/office/officeart/2005/8/layout/StepDownProcess"/>
    <dgm:cxn modelId="{35D78CB1-ADC8-41C7-9D9F-228B3F333871}" srcId="{7D2D3F97-065E-49AC-AB93-F8007DA55F38}" destId="{9765E52F-453D-4F47-9127-694B841C2670}" srcOrd="0" destOrd="0" parTransId="{EF383F08-20F3-43F5-A927-5FE93BF8D13B}" sibTransId="{EE57D793-4EAF-4F2F-B3F7-C5FB676A2D86}"/>
    <dgm:cxn modelId="{1D687CCF-E48A-4715-B02C-37E9ADAD841C}" type="presOf" srcId="{6D622C75-03C4-44DC-A6DB-12EC79EF68F6}" destId="{FABEB409-F79E-4239-A61C-4EC56243D26F}" srcOrd="0" destOrd="0" presId="urn:microsoft.com/office/officeart/2005/8/layout/StepDownProcess"/>
    <dgm:cxn modelId="{066855DE-FE65-4BFE-B775-8F17F6ADCF76}" srcId="{9A3961E1-3AA4-4299-B8CA-C34E858E6A65}" destId="{6D622C75-03C4-44DC-A6DB-12EC79EF68F6}" srcOrd="2" destOrd="0" parTransId="{7670BF2E-E105-42EF-A2AC-C43B996A169E}" sibTransId="{7E30015A-3856-4FB8-9F5A-EB60203B211B}"/>
    <dgm:cxn modelId="{3B0B83EE-F74C-4CF0-8D91-9F46078D7733}" type="presOf" srcId="{13CA555F-73F7-4AC5-B8BE-19EF02BC9B82}" destId="{52F58BCF-CCD5-4F08-B5CD-BA1E4D455AD5}" srcOrd="0" destOrd="0" presId="urn:microsoft.com/office/officeart/2005/8/layout/StepDownProcess"/>
    <dgm:cxn modelId="{A01840F5-2B14-43AB-9532-7AE8046E65B6}" srcId="{13CA555F-73F7-4AC5-B8BE-19EF02BC9B82}" destId="{AC546CC5-DB10-43C5-B801-D18FC442D2CB}" srcOrd="0" destOrd="0" parTransId="{79179372-B7E7-45E9-8C8A-70544C43B3B9}" sibTransId="{376E8E49-C013-49E4-8BFD-3022BD5AA2A1}"/>
    <dgm:cxn modelId="{411DA07F-EA65-4F29-9DA5-E5D7533F0903}" type="presParOf" srcId="{EC79FBD1-1947-4FDA-9514-B1B6B6C864EC}" destId="{F139D9AC-EC8D-4A9A-A005-01E160FEA31F}" srcOrd="0" destOrd="0" presId="urn:microsoft.com/office/officeart/2005/8/layout/StepDownProcess"/>
    <dgm:cxn modelId="{AF2701AE-F3D3-478A-819D-D88F31CB667B}" type="presParOf" srcId="{F139D9AC-EC8D-4A9A-A005-01E160FEA31F}" destId="{48930E8C-858B-40C4-A07A-AD99D42741E5}" srcOrd="0" destOrd="0" presId="urn:microsoft.com/office/officeart/2005/8/layout/StepDownProcess"/>
    <dgm:cxn modelId="{4B09F760-5525-45F2-B1B0-94861B4A867D}" type="presParOf" srcId="{F139D9AC-EC8D-4A9A-A005-01E160FEA31F}" destId="{52F58BCF-CCD5-4F08-B5CD-BA1E4D455AD5}" srcOrd="1" destOrd="0" presId="urn:microsoft.com/office/officeart/2005/8/layout/StepDownProcess"/>
    <dgm:cxn modelId="{551684A6-18C6-43F9-8B35-074C0A5436E0}" type="presParOf" srcId="{F139D9AC-EC8D-4A9A-A005-01E160FEA31F}" destId="{6694775B-20DD-4C0C-B0F8-4D4612C104BA}" srcOrd="2" destOrd="0" presId="urn:microsoft.com/office/officeart/2005/8/layout/StepDownProcess"/>
    <dgm:cxn modelId="{EF353845-7B46-4EA5-BD0D-AE46F2778CBC}" type="presParOf" srcId="{EC79FBD1-1947-4FDA-9514-B1B6B6C864EC}" destId="{FE653E52-2162-4A12-93E2-6969EDDAFC73}" srcOrd="1" destOrd="0" presId="urn:microsoft.com/office/officeart/2005/8/layout/StepDownProcess"/>
    <dgm:cxn modelId="{509CFA16-E828-4BE5-A25B-E516684C4FC3}" type="presParOf" srcId="{EC79FBD1-1947-4FDA-9514-B1B6B6C864EC}" destId="{FFF31422-5F0A-4564-9A7C-1D71413BE81A}" srcOrd="2" destOrd="0" presId="urn:microsoft.com/office/officeart/2005/8/layout/StepDownProcess"/>
    <dgm:cxn modelId="{D3FDE9CD-D413-458C-98E3-9E75B1EF9652}" type="presParOf" srcId="{FFF31422-5F0A-4564-9A7C-1D71413BE81A}" destId="{DA2CC087-B2AB-42A2-B22B-52C4F83B948B}" srcOrd="0" destOrd="0" presId="urn:microsoft.com/office/officeart/2005/8/layout/StepDownProcess"/>
    <dgm:cxn modelId="{492A5D18-A8FF-4DEC-815C-E35FFD8D90B1}" type="presParOf" srcId="{FFF31422-5F0A-4564-9A7C-1D71413BE81A}" destId="{1FF1950A-9DAF-4C4E-8A8C-BC973DD9CFDE}" srcOrd="1" destOrd="0" presId="urn:microsoft.com/office/officeart/2005/8/layout/StepDownProcess"/>
    <dgm:cxn modelId="{40D33714-8CCE-415C-B252-D93F7B123D3F}" type="presParOf" srcId="{FFF31422-5F0A-4564-9A7C-1D71413BE81A}" destId="{7AA73F71-CE85-43C7-9049-4E850E0D15F0}" srcOrd="2" destOrd="0" presId="urn:microsoft.com/office/officeart/2005/8/layout/StepDownProcess"/>
    <dgm:cxn modelId="{EB4AD753-BC65-4AA1-8841-AA7CDAD03DE8}" type="presParOf" srcId="{EC79FBD1-1947-4FDA-9514-B1B6B6C864EC}" destId="{B4DCAF4A-5E07-4472-B04B-4A51F3AD7D52}" srcOrd="3" destOrd="0" presId="urn:microsoft.com/office/officeart/2005/8/layout/StepDownProcess"/>
    <dgm:cxn modelId="{CCA9DBF2-78DD-4537-8EAB-ED5521B9555D}" type="presParOf" srcId="{EC79FBD1-1947-4FDA-9514-B1B6B6C864EC}" destId="{20E4543D-E40C-454A-B4D5-1651632C950B}" srcOrd="4" destOrd="0" presId="urn:microsoft.com/office/officeart/2005/8/layout/StepDownProcess"/>
    <dgm:cxn modelId="{DC0DC515-3E8C-4D29-930C-6D07AC0C2177}" type="presParOf" srcId="{20E4543D-E40C-454A-B4D5-1651632C950B}" destId="{8DBF6A13-2322-4BEE-9742-4B3688F8F0FF}" srcOrd="0" destOrd="0" presId="urn:microsoft.com/office/officeart/2005/8/layout/StepDownProcess"/>
    <dgm:cxn modelId="{3F6EE8A0-C026-4D56-8AB8-8F90A26A87CD}" type="presParOf" srcId="{20E4543D-E40C-454A-B4D5-1651632C950B}" destId="{FABEB409-F79E-4239-A61C-4EC56243D26F}" srcOrd="1" destOrd="0" presId="urn:microsoft.com/office/officeart/2005/8/layout/StepDownProcess"/>
    <dgm:cxn modelId="{EF24A99D-6838-48E9-90DB-1EE96CBFAA7B}" type="presParOf" srcId="{20E4543D-E40C-454A-B4D5-1651632C950B}" destId="{8F135328-A17D-4712-9E54-BA54BC880703}" srcOrd="2" destOrd="0" presId="urn:microsoft.com/office/officeart/2005/8/layout/StepDownProcess"/>
    <dgm:cxn modelId="{83703AE3-F5B5-4F4E-AEE5-EF9CEB87E457}" type="presParOf" srcId="{EC79FBD1-1947-4FDA-9514-B1B6B6C864EC}" destId="{28326017-610F-4FB0-8ADE-F0F2103A15AD}" srcOrd="5" destOrd="0" presId="urn:microsoft.com/office/officeart/2005/8/layout/StepDownProcess"/>
    <dgm:cxn modelId="{C24419C6-A2D0-4AEE-BD35-D3063AF482C6}" type="presParOf" srcId="{EC79FBD1-1947-4FDA-9514-B1B6B6C864EC}" destId="{103F1A29-E628-4FAD-882D-D3802A53FD3D}" srcOrd="6" destOrd="0" presId="urn:microsoft.com/office/officeart/2005/8/layout/StepDownProcess"/>
    <dgm:cxn modelId="{7806C32C-43F3-4242-8679-DBAED76A9CE1}" type="presParOf" srcId="{103F1A29-E628-4FAD-882D-D3802A53FD3D}" destId="{94D8E890-762D-4757-9EB8-CD729E2925FE}"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3d4" qsCatId="3D" csTypeId="urn:microsoft.com/office/officeart/2018/5/colors/Iconchunking_neutralicontext_colorful5" csCatId="colorful" phldr="1"/>
      <dgm:spPr/>
      <dgm:t>
        <a:bodyPr/>
        <a:lstStyle/>
        <a:p>
          <a:endParaRPr lang="en-US"/>
        </a:p>
      </dgm:t>
    </dgm:pt>
    <dgm:pt modelId="{AAC263CB-8256-4B03-92FE-1622698FB3E9}">
      <dgm:prSet/>
      <dgm:spPr/>
      <dgm:t>
        <a:bodyPr/>
        <a:lstStyle/>
        <a:p>
          <a:pPr>
            <a:lnSpc>
              <a:spcPct val="100000"/>
            </a:lnSpc>
          </a:pPr>
          <a:r>
            <a:rPr lang="en-US"/>
            <a:t>Filter</a:t>
          </a:r>
        </a:p>
      </dgm:t>
    </dgm:pt>
    <dgm:pt modelId="{0BEED663-FC38-4EAD-940F-4C475D2C87DB}" type="parTrans" cxnId="{C5E94186-9CB6-4C42-92B3-C546CC53A7B9}">
      <dgm:prSet/>
      <dgm:spPr/>
      <dgm:t>
        <a:bodyPr/>
        <a:lstStyle/>
        <a:p>
          <a:endParaRPr lang="en-US"/>
        </a:p>
      </dgm:t>
    </dgm:pt>
    <dgm:pt modelId="{808B76D0-8EC7-469A-93AC-7A6017188A9D}" type="sibTrans" cxnId="{C5E94186-9CB6-4C42-92B3-C546CC53A7B9}">
      <dgm:prSet/>
      <dgm:spPr/>
      <dgm:t>
        <a:bodyPr/>
        <a:lstStyle/>
        <a:p>
          <a:endParaRPr lang="en-US"/>
        </a:p>
      </dgm:t>
    </dgm:pt>
    <dgm:pt modelId="{4E8D2E69-0173-4BD3-B96A-7A9C5DD12B47}">
      <dgm:prSet/>
      <dgm:spPr/>
      <dgm:t>
        <a:bodyPr/>
        <a:lstStyle/>
        <a:p>
          <a:pPr>
            <a:lnSpc>
              <a:spcPct val="100000"/>
            </a:lnSpc>
          </a:pPr>
          <a:r>
            <a:rPr lang="en-US"/>
            <a:t>Map</a:t>
          </a:r>
        </a:p>
      </dgm:t>
    </dgm:pt>
    <dgm:pt modelId="{B954BF22-E3B3-4A1C-802E-590228BE2D9C}" type="parTrans" cxnId="{0F866C41-EB5F-47BD-A2CD-A58671F15B67}">
      <dgm:prSet/>
      <dgm:spPr/>
      <dgm:t>
        <a:bodyPr/>
        <a:lstStyle/>
        <a:p>
          <a:endParaRPr lang="en-US"/>
        </a:p>
      </dgm:t>
    </dgm:pt>
    <dgm:pt modelId="{FEF1E80E-8A9E-4B0A-817C-2A4CFDCF3FB2}" type="sibTrans" cxnId="{0F866C41-EB5F-47BD-A2CD-A58671F15B67}">
      <dgm:prSet/>
      <dgm:spPr/>
      <dgm:t>
        <a:bodyPr/>
        <a:lstStyle/>
        <a:p>
          <a:endParaRPr lang="en-US"/>
        </a:p>
      </dgm:t>
    </dgm:pt>
    <dgm:pt modelId="{93A6A030-ABAB-4EFA-B539-0FDB3E07C1EF}">
      <dgm:prSet/>
      <dgm:spPr/>
      <dgm:t>
        <a:bodyPr/>
        <a:lstStyle/>
        <a:p>
          <a:pPr>
            <a:lnSpc>
              <a:spcPct val="100000"/>
            </a:lnSpc>
          </a:pPr>
          <a:r>
            <a:rPr lang="en-US"/>
            <a:t>Histogram</a:t>
          </a:r>
        </a:p>
      </dgm:t>
    </dgm:pt>
    <dgm:pt modelId="{3D674B97-6DC6-4A12-85BA-0976D3064237}" type="parTrans" cxnId="{4B40C8DC-6B57-4F5B-8440-7241C649700B}">
      <dgm:prSet/>
      <dgm:spPr/>
      <dgm:t>
        <a:bodyPr/>
        <a:lstStyle/>
        <a:p>
          <a:endParaRPr lang="en-US"/>
        </a:p>
      </dgm:t>
    </dgm:pt>
    <dgm:pt modelId="{BFE0749E-E343-4A6F-BD09-2810EE6B4BD7}" type="sibTrans" cxnId="{4B40C8DC-6B57-4F5B-8440-7241C649700B}">
      <dgm:prSet/>
      <dgm:spPr/>
      <dgm:t>
        <a:bodyPr/>
        <a:lstStyle/>
        <a:p>
          <a:endParaRPr lang="en-US"/>
        </a:p>
      </dgm:t>
    </dgm:pt>
    <dgm:pt modelId="{76D56F19-2708-49DB-8F92-D8AC45F23A9A}">
      <dgm:prSet/>
      <dgm:spPr/>
      <dgm:t>
        <a:bodyPr/>
        <a:lstStyle/>
        <a:p>
          <a:pPr>
            <a:lnSpc>
              <a:spcPct val="100000"/>
            </a:lnSpc>
          </a:pPr>
          <a:r>
            <a:rPr lang="en-US"/>
            <a:t>Legend</a:t>
          </a:r>
        </a:p>
      </dgm:t>
    </dgm:pt>
    <dgm:pt modelId="{9D5610C2-0A12-494A-AC46-8DD17C08B09F}" type="parTrans" cxnId="{32E90211-17E0-4DDF-9274-DD3E46D811B8}">
      <dgm:prSet/>
      <dgm:spPr/>
      <dgm:t>
        <a:bodyPr/>
        <a:lstStyle/>
        <a:p>
          <a:endParaRPr lang="en-US"/>
        </a:p>
      </dgm:t>
    </dgm:pt>
    <dgm:pt modelId="{EC8965A1-F755-4945-8AAC-DCF1F68F011E}" type="sibTrans" cxnId="{32E90211-17E0-4DDF-9274-DD3E46D811B8}">
      <dgm:prSet/>
      <dgm:spPr/>
      <dgm:t>
        <a:bodyPr/>
        <a:lstStyle/>
        <a:p>
          <a:endParaRPr lang="en-US"/>
        </a:p>
      </dgm:t>
    </dgm:pt>
    <dgm:pt modelId="{62F8266B-222B-4ACF-8613-2C8D6376E5BD}" type="pres">
      <dgm:prSet presAssocID="{D4503D04-C97E-4622-AE07-D0307CB3B4CA}" presName="root" presStyleCnt="0">
        <dgm:presLayoutVars>
          <dgm:dir/>
          <dgm:resizeHandles val="exact"/>
        </dgm:presLayoutVars>
      </dgm:prSet>
      <dgm:spPr/>
    </dgm:pt>
    <dgm:pt modelId="{34FD8F56-D6B7-417A-923A-010E4B5FF0CD}" type="pres">
      <dgm:prSet presAssocID="{AAC263CB-8256-4B03-92FE-1622698FB3E9}" presName="compNode" presStyleCnt="0"/>
      <dgm:spPr/>
    </dgm:pt>
    <dgm:pt modelId="{08450877-B8C0-4FE2-B6DB-B88F20C8574C}" type="pres">
      <dgm:prSet presAssocID="{AAC263CB-8256-4B03-92FE-1622698FB3E9}" presName="bgRect" presStyleLbl="bgShp" presStyleIdx="0" presStyleCnt="4"/>
      <dgm:spPr/>
    </dgm:pt>
    <dgm:pt modelId="{BB7E5F84-64F2-4718-BACC-301BBCDC9D3A}" type="pres">
      <dgm:prSet presAssocID="{AAC263CB-8256-4B03-92FE-1622698FB3E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D7E1920B-5F09-4283-BAA8-B0012E66F14A}" type="pres">
      <dgm:prSet presAssocID="{AAC263CB-8256-4B03-92FE-1622698FB3E9}" presName="spaceRect" presStyleCnt="0"/>
      <dgm:spPr/>
    </dgm:pt>
    <dgm:pt modelId="{30E9CA6C-A0F7-4BE8-9B77-EE5C9EF005B7}" type="pres">
      <dgm:prSet presAssocID="{AAC263CB-8256-4B03-92FE-1622698FB3E9}" presName="parTx" presStyleLbl="revTx" presStyleIdx="0" presStyleCnt="4">
        <dgm:presLayoutVars>
          <dgm:chMax val="0"/>
          <dgm:chPref val="0"/>
        </dgm:presLayoutVars>
      </dgm:prSet>
      <dgm:spPr/>
    </dgm:pt>
    <dgm:pt modelId="{75497209-36D8-474C-9F50-43B26DAE367B}" type="pres">
      <dgm:prSet presAssocID="{808B76D0-8EC7-469A-93AC-7A6017188A9D}" presName="sibTrans" presStyleCnt="0"/>
      <dgm:spPr/>
    </dgm:pt>
    <dgm:pt modelId="{FB1D870E-AB7C-40E3-AA7F-3EC612E6F71C}" type="pres">
      <dgm:prSet presAssocID="{4E8D2E69-0173-4BD3-B96A-7A9C5DD12B47}" presName="compNode" presStyleCnt="0"/>
      <dgm:spPr/>
    </dgm:pt>
    <dgm:pt modelId="{B9A40EDB-694E-464C-8356-AEE8787842F2}" type="pres">
      <dgm:prSet presAssocID="{4E8D2E69-0173-4BD3-B96A-7A9C5DD12B47}" presName="bgRect" presStyleLbl="bgShp" presStyleIdx="1" presStyleCnt="4"/>
      <dgm:spPr/>
    </dgm:pt>
    <dgm:pt modelId="{8B8D9FA1-74BB-4EA5-B65F-49B870DCE4EB}" type="pres">
      <dgm:prSet presAssocID="{4E8D2E69-0173-4BD3-B96A-7A9C5DD12B4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ustralia"/>
        </a:ext>
      </dgm:extLst>
    </dgm:pt>
    <dgm:pt modelId="{FE35795C-E288-448C-BF98-006011EF35C1}" type="pres">
      <dgm:prSet presAssocID="{4E8D2E69-0173-4BD3-B96A-7A9C5DD12B47}" presName="spaceRect" presStyleCnt="0"/>
      <dgm:spPr/>
    </dgm:pt>
    <dgm:pt modelId="{4258831D-960B-4D2D-A65E-513B92084C01}" type="pres">
      <dgm:prSet presAssocID="{4E8D2E69-0173-4BD3-B96A-7A9C5DD12B47}" presName="parTx" presStyleLbl="revTx" presStyleIdx="1" presStyleCnt="4">
        <dgm:presLayoutVars>
          <dgm:chMax val="0"/>
          <dgm:chPref val="0"/>
        </dgm:presLayoutVars>
      </dgm:prSet>
      <dgm:spPr/>
    </dgm:pt>
    <dgm:pt modelId="{4849AED6-7C24-47EC-B39A-6EC2169AAAEC}" type="pres">
      <dgm:prSet presAssocID="{FEF1E80E-8A9E-4B0A-817C-2A4CFDCF3FB2}" presName="sibTrans" presStyleCnt="0"/>
      <dgm:spPr/>
    </dgm:pt>
    <dgm:pt modelId="{344EF6F7-386A-468B-9D66-8046D158DFC8}" type="pres">
      <dgm:prSet presAssocID="{93A6A030-ABAB-4EFA-B539-0FDB3E07C1EF}" presName="compNode" presStyleCnt="0"/>
      <dgm:spPr/>
    </dgm:pt>
    <dgm:pt modelId="{9DD6C5DE-B838-492F-B4A8-49E4DE8C5CF5}" type="pres">
      <dgm:prSet presAssocID="{93A6A030-ABAB-4EFA-B539-0FDB3E07C1EF}" presName="bgRect" presStyleLbl="bgShp" presStyleIdx="2" presStyleCnt="4"/>
      <dgm:spPr/>
    </dgm:pt>
    <dgm:pt modelId="{3CD2D8A7-CAF8-4A2F-A324-BDF8CFA66908}" type="pres">
      <dgm:prSet presAssocID="{93A6A030-ABAB-4EFA-B539-0FDB3E07C1E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343D945D-C209-4E7A-8D9B-BCF7127718D8}" type="pres">
      <dgm:prSet presAssocID="{93A6A030-ABAB-4EFA-B539-0FDB3E07C1EF}" presName="spaceRect" presStyleCnt="0"/>
      <dgm:spPr/>
    </dgm:pt>
    <dgm:pt modelId="{ECA97BE5-E798-4AEE-9404-4E43192F5136}" type="pres">
      <dgm:prSet presAssocID="{93A6A030-ABAB-4EFA-B539-0FDB3E07C1EF}" presName="parTx" presStyleLbl="revTx" presStyleIdx="2" presStyleCnt="4">
        <dgm:presLayoutVars>
          <dgm:chMax val="0"/>
          <dgm:chPref val="0"/>
        </dgm:presLayoutVars>
      </dgm:prSet>
      <dgm:spPr/>
    </dgm:pt>
    <dgm:pt modelId="{C890CB11-26D0-4233-A3B2-FE616B33A810}" type="pres">
      <dgm:prSet presAssocID="{BFE0749E-E343-4A6F-BD09-2810EE6B4BD7}" presName="sibTrans" presStyleCnt="0"/>
      <dgm:spPr/>
    </dgm:pt>
    <dgm:pt modelId="{25E7A08B-6A02-49D1-8C9D-FCE9C92A1AC5}" type="pres">
      <dgm:prSet presAssocID="{76D56F19-2708-49DB-8F92-D8AC45F23A9A}" presName="compNode" presStyleCnt="0"/>
      <dgm:spPr/>
    </dgm:pt>
    <dgm:pt modelId="{984F7435-4B4C-47D4-B03E-CC8917BDBDBB}" type="pres">
      <dgm:prSet presAssocID="{76D56F19-2708-49DB-8F92-D8AC45F23A9A}" presName="bgRect" presStyleLbl="bgShp" presStyleIdx="3" presStyleCnt="4"/>
      <dgm:spPr/>
    </dgm:pt>
    <dgm:pt modelId="{D3271400-E9D7-4481-8E98-7952ACC542C2}" type="pres">
      <dgm:prSet presAssocID="{76D56F19-2708-49DB-8F92-D8AC45F23A9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List RTL"/>
        </a:ext>
      </dgm:extLst>
    </dgm:pt>
    <dgm:pt modelId="{3EB25EBA-A880-4DC7-908E-0568144BFBD1}" type="pres">
      <dgm:prSet presAssocID="{76D56F19-2708-49DB-8F92-D8AC45F23A9A}" presName="spaceRect" presStyleCnt="0"/>
      <dgm:spPr/>
    </dgm:pt>
    <dgm:pt modelId="{F2EA86B5-8AF6-40E0-BDDB-512587036C8B}" type="pres">
      <dgm:prSet presAssocID="{76D56F19-2708-49DB-8F92-D8AC45F23A9A}" presName="parTx" presStyleLbl="revTx" presStyleIdx="3" presStyleCnt="4">
        <dgm:presLayoutVars>
          <dgm:chMax val="0"/>
          <dgm:chPref val="0"/>
        </dgm:presLayoutVars>
      </dgm:prSet>
      <dgm:spPr/>
    </dgm:pt>
  </dgm:ptLst>
  <dgm:cxnLst>
    <dgm:cxn modelId="{66D0D100-FB07-44A7-8ACC-C79CE174D2D7}" type="presOf" srcId="{D4503D04-C97E-4622-AE07-D0307CB3B4CA}" destId="{62F8266B-222B-4ACF-8613-2C8D6376E5BD}" srcOrd="0" destOrd="0" presId="urn:microsoft.com/office/officeart/2018/2/layout/IconVerticalSolidList"/>
    <dgm:cxn modelId="{9DACE70A-4FEB-433A-900C-46A1377C5716}" type="presOf" srcId="{AAC263CB-8256-4B03-92FE-1622698FB3E9}" destId="{30E9CA6C-A0F7-4BE8-9B77-EE5C9EF005B7}" srcOrd="0" destOrd="0" presId="urn:microsoft.com/office/officeart/2018/2/layout/IconVerticalSolidList"/>
    <dgm:cxn modelId="{32E90211-17E0-4DDF-9274-DD3E46D811B8}" srcId="{D4503D04-C97E-4622-AE07-D0307CB3B4CA}" destId="{76D56F19-2708-49DB-8F92-D8AC45F23A9A}" srcOrd="3" destOrd="0" parTransId="{9D5610C2-0A12-494A-AC46-8DD17C08B09F}" sibTransId="{EC8965A1-F755-4945-8AAC-DCF1F68F011E}"/>
    <dgm:cxn modelId="{AFE0042D-F8CA-4F9C-B780-65750DC87CEC}" type="presOf" srcId="{76D56F19-2708-49DB-8F92-D8AC45F23A9A}" destId="{F2EA86B5-8AF6-40E0-BDDB-512587036C8B}" srcOrd="0" destOrd="0" presId="urn:microsoft.com/office/officeart/2018/2/layout/IconVerticalSolidList"/>
    <dgm:cxn modelId="{0F866C41-EB5F-47BD-A2CD-A58671F15B67}" srcId="{D4503D04-C97E-4622-AE07-D0307CB3B4CA}" destId="{4E8D2E69-0173-4BD3-B96A-7A9C5DD12B47}" srcOrd="1" destOrd="0" parTransId="{B954BF22-E3B3-4A1C-802E-590228BE2D9C}" sibTransId="{FEF1E80E-8A9E-4B0A-817C-2A4CFDCF3FB2}"/>
    <dgm:cxn modelId="{F236B04A-0845-45D6-B99A-98DBB252074F}" type="presOf" srcId="{4E8D2E69-0173-4BD3-B96A-7A9C5DD12B47}" destId="{4258831D-960B-4D2D-A65E-513B92084C01}"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F248DBAE-9D9B-462B-998C-1322E596929F}" type="presOf" srcId="{93A6A030-ABAB-4EFA-B539-0FDB3E07C1EF}" destId="{ECA97BE5-E798-4AEE-9404-4E43192F5136}" srcOrd="0" destOrd="0" presId="urn:microsoft.com/office/officeart/2018/2/layout/IconVerticalSolidList"/>
    <dgm:cxn modelId="{4B40C8DC-6B57-4F5B-8440-7241C649700B}" srcId="{D4503D04-C97E-4622-AE07-D0307CB3B4CA}" destId="{93A6A030-ABAB-4EFA-B539-0FDB3E07C1EF}" srcOrd="2" destOrd="0" parTransId="{3D674B97-6DC6-4A12-85BA-0976D3064237}" sibTransId="{BFE0749E-E343-4A6F-BD09-2810EE6B4BD7}"/>
    <dgm:cxn modelId="{8CA5002F-95FA-436B-966F-7B8BA099F8C0}" type="presParOf" srcId="{62F8266B-222B-4ACF-8613-2C8D6376E5BD}" destId="{34FD8F56-D6B7-417A-923A-010E4B5FF0CD}" srcOrd="0" destOrd="0" presId="urn:microsoft.com/office/officeart/2018/2/layout/IconVerticalSolidList"/>
    <dgm:cxn modelId="{3E84FCFB-F2E6-496C-9124-8BCCBAF7581E}" type="presParOf" srcId="{34FD8F56-D6B7-417A-923A-010E4B5FF0CD}" destId="{08450877-B8C0-4FE2-B6DB-B88F20C8574C}" srcOrd="0" destOrd="0" presId="urn:microsoft.com/office/officeart/2018/2/layout/IconVerticalSolidList"/>
    <dgm:cxn modelId="{5AAB9D67-2058-4B02-ACAE-9010504CFA8D}" type="presParOf" srcId="{34FD8F56-D6B7-417A-923A-010E4B5FF0CD}" destId="{BB7E5F84-64F2-4718-BACC-301BBCDC9D3A}" srcOrd="1" destOrd="0" presId="urn:microsoft.com/office/officeart/2018/2/layout/IconVerticalSolidList"/>
    <dgm:cxn modelId="{60640685-0CF7-48C8-A8EF-553779FD445D}" type="presParOf" srcId="{34FD8F56-D6B7-417A-923A-010E4B5FF0CD}" destId="{D7E1920B-5F09-4283-BAA8-B0012E66F14A}" srcOrd="2" destOrd="0" presId="urn:microsoft.com/office/officeart/2018/2/layout/IconVerticalSolidList"/>
    <dgm:cxn modelId="{6FE12CDB-D070-4C97-8AE1-997533C4A8AB}" type="presParOf" srcId="{34FD8F56-D6B7-417A-923A-010E4B5FF0CD}" destId="{30E9CA6C-A0F7-4BE8-9B77-EE5C9EF005B7}" srcOrd="3" destOrd="0" presId="urn:microsoft.com/office/officeart/2018/2/layout/IconVerticalSolidList"/>
    <dgm:cxn modelId="{89F45104-A3AE-4AA5-8376-E3E54E87635B}" type="presParOf" srcId="{62F8266B-222B-4ACF-8613-2C8D6376E5BD}" destId="{75497209-36D8-474C-9F50-43B26DAE367B}" srcOrd="1" destOrd="0" presId="urn:microsoft.com/office/officeart/2018/2/layout/IconVerticalSolidList"/>
    <dgm:cxn modelId="{F53E1E41-AFBD-4F42-B954-620893A507D2}" type="presParOf" srcId="{62F8266B-222B-4ACF-8613-2C8D6376E5BD}" destId="{FB1D870E-AB7C-40E3-AA7F-3EC612E6F71C}" srcOrd="2" destOrd="0" presId="urn:microsoft.com/office/officeart/2018/2/layout/IconVerticalSolidList"/>
    <dgm:cxn modelId="{ECA76847-5AC0-4769-B961-BD6FBFA2D2F3}" type="presParOf" srcId="{FB1D870E-AB7C-40E3-AA7F-3EC612E6F71C}" destId="{B9A40EDB-694E-464C-8356-AEE8787842F2}" srcOrd="0" destOrd="0" presId="urn:microsoft.com/office/officeart/2018/2/layout/IconVerticalSolidList"/>
    <dgm:cxn modelId="{E9875D05-A2CA-4949-A0EC-E659F0F81F59}" type="presParOf" srcId="{FB1D870E-AB7C-40E3-AA7F-3EC612E6F71C}" destId="{8B8D9FA1-74BB-4EA5-B65F-49B870DCE4EB}" srcOrd="1" destOrd="0" presId="urn:microsoft.com/office/officeart/2018/2/layout/IconVerticalSolidList"/>
    <dgm:cxn modelId="{F5076418-1870-49C0-A665-417CB498B6D1}" type="presParOf" srcId="{FB1D870E-AB7C-40E3-AA7F-3EC612E6F71C}" destId="{FE35795C-E288-448C-BF98-006011EF35C1}" srcOrd="2" destOrd="0" presId="urn:microsoft.com/office/officeart/2018/2/layout/IconVerticalSolidList"/>
    <dgm:cxn modelId="{8B6CAA02-B9CA-4F7C-A2C4-A376BC49C448}" type="presParOf" srcId="{FB1D870E-AB7C-40E3-AA7F-3EC612E6F71C}" destId="{4258831D-960B-4D2D-A65E-513B92084C01}" srcOrd="3" destOrd="0" presId="urn:microsoft.com/office/officeart/2018/2/layout/IconVerticalSolidList"/>
    <dgm:cxn modelId="{E0C19E8F-4424-498D-BF7E-0A0F0C17D704}" type="presParOf" srcId="{62F8266B-222B-4ACF-8613-2C8D6376E5BD}" destId="{4849AED6-7C24-47EC-B39A-6EC2169AAAEC}" srcOrd="3" destOrd="0" presId="urn:microsoft.com/office/officeart/2018/2/layout/IconVerticalSolidList"/>
    <dgm:cxn modelId="{ACAF17C3-08FB-4404-A101-25BA91958FE3}" type="presParOf" srcId="{62F8266B-222B-4ACF-8613-2C8D6376E5BD}" destId="{344EF6F7-386A-468B-9D66-8046D158DFC8}" srcOrd="4" destOrd="0" presId="urn:microsoft.com/office/officeart/2018/2/layout/IconVerticalSolidList"/>
    <dgm:cxn modelId="{AE175CB6-3E51-4A45-BD69-A7AF096E3CD2}" type="presParOf" srcId="{344EF6F7-386A-468B-9D66-8046D158DFC8}" destId="{9DD6C5DE-B838-492F-B4A8-49E4DE8C5CF5}" srcOrd="0" destOrd="0" presId="urn:microsoft.com/office/officeart/2018/2/layout/IconVerticalSolidList"/>
    <dgm:cxn modelId="{C47334AD-33FF-468C-A41A-E7D0A23484A4}" type="presParOf" srcId="{344EF6F7-386A-468B-9D66-8046D158DFC8}" destId="{3CD2D8A7-CAF8-4A2F-A324-BDF8CFA66908}" srcOrd="1" destOrd="0" presId="urn:microsoft.com/office/officeart/2018/2/layout/IconVerticalSolidList"/>
    <dgm:cxn modelId="{37DF411B-B4A0-44B4-B176-F8958F165CB2}" type="presParOf" srcId="{344EF6F7-386A-468B-9D66-8046D158DFC8}" destId="{343D945D-C209-4E7A-8D9B-BCF7127718D8}" srcOrd="2" destOrd="0" presId="urn:microsoft.com/office/officeart/2018/2/layout/IconVerticalSolidList"/>
    <dgm:cxn modelId="{43DACBA9-774B-4E88-8510-9265E34E50FA}" type="presParOf" srcId="{344EF6F7-386A-468B-9D66-8046D158DFC8}" destId="{ECA97BE5-E798-4AEE-9404-4E43192F5136}" srcOrd="3" destOrd="0" presId="urn:microsoft.com/office/officeart/2018/2/layout/IconVerticalSolidList"/>
    <dgm:cxn modelId="{0C339883-B66B-4487-B66D-1AA832FF598B}" type="presParOf" srcId="{62F8266B-222B-4ACF-8613-2C8D6376E5BD}" destId="{C890CB11-26D0-4233-A3B2-FE616B33A810}" srcOrd="5" destOrd="0" presId="urn:microsoft.com/office/officeart/2018/2/layout/IconVerticalSolidList"/>
    <dgm:cxn modelId="{0616937D-6FCD-4AA3-A503-BCBE4DCE75B1}" type="presParOf" srcId="{62F8266B-222B-4ACF-8613-2C8D6376E5BD}" destId="{25E7A08B-6A02-49D1-8C9D-FCE9C92A1AC5}" srcOrd="6" destOrd="0" presId="urn:microsoft.com/office/officeart/2018/2/layout/IconVerticalSolidList"/>
    <dgm:cxn modelId="{B186621D-A046-462B-BB0C-6236267E563B}" type="presParOf" srcId="{25E7A08B-6A02-49D1-8C9D-FCE9C92A1AC5}" destId="{984F7435-4B4C-47D4-B03E-CC8917BDBDBB}" srcOrd="0" destOrd="0" presId="urn:microsoft.com/office/officeart/2018/2/layout/IconVerticalSolidList"/>
    <dgm:cxn modelId="{F52693A5-0CDF-426A-86AB-E12EC26F0A8F}" type="presParOf" srcId="{25E7A08B-6A02-49D1-8C9D-FCE9C92A1AC5}" destId="{D3271400-E9D7-4481-8E98-7952ACC542C2}" srcOrd="1" destOrd="0" presId="urn:microsoft.com/office/officeart/2018/2/layout/IconVerticalSolidList"/>
    <dgm:cxn modelId="{A0E86A54-FEE6-445C-A5D8-E1BEB46BF402}" type="presParOf" srcId="{25E7A08B-6A02-49D1-8C9D-FCE9C92A1AC5}" destId="{3EB25EBA-A880-4DC7-908E-0568144BFBD1}" srcOrd="2" destOrd="0" presId="urn:microsoft.com/office/officeart/2018/2/layout/IconVerticalSolidList"/>
    <dgm:cxn modelId="{249C530D-BDAF-40DC-B153-C1C13BE8F861}" type="presParOf" srcId="{25E7A08B-6A02-49D1-8C9D-FCE9C92A1AC5}" destId="{F2EA86B5-8AF6-40E0-BDDB-512587036C8B}"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30E8C-858B-40C4-A07A-AD99D42741E5}">
      <dsp:nvSpPr>
        <dsp:cNvPr id="0" name=""/>
        <dsp:cNvSpPr/>
      </dsp:nvSpPr>
      <dsp:spPr>
        <a:xfrm rot="5400000">
          <a:off x="1148104" y="822782"/>
          <a:ext cx="693627" cy="789670"/>
        </a:xfrm>
        <a:prstGeom prst="bentUpArrow">
          <a:avLst>
            <a:gd name="adj1" fmla="val 32840"/>
            <a:gd name="adj2" fmla="val 25000"/>
            <a:gd name="adj3" fmla="val 35780"/>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52F58BCF-CCD5-4F08-B5CD-BA1E4D455AD5}">
      <dsp:nvSpPr>
        <dsp:cNvPr id="0" name=""/>
        <dsp:cNvSpPr/>
      </dsp:nvSpPr>
      <dsp:spPr>
        <a:xfrm>
          <a:off x="745604" y="43943"/>
          <a:ext cx="1167660" cy="817324"/>
        </a:xfrm>
        <a:prstGeom prst="roundRect">
          <a:avLst>
            <a:gd name="adj" fmla="val 16670"/>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NZ" sz="1500" kern="1200" dirty="0"/>
            <a:t>Goal</a:t>
          </a:r>
        </a:p>
      </dsp:txBody>
      <dsp:txXfrm>
        <a:off x="785510" y="83849"/>
        <a:ext cx="1087848" cy="737512"/>
      </dsp:txXfrm>
    </dsp:sp>
    <dsp:sp modelId="{6694775B-20DD-4C0C-B0F8-4D4612C104BA}">
      <dsp:nvSpPr>
        <dsp:cNvPr id="0" name=""/>
        <dsp:cNvSpPr/>
      </dsp:nvSpPr>
      <dsp:spPr>
        <a:xfrm>
          <a:off x="1989272" y="141777"/>
          <a:ext cx="4674210" cy="66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NZ" sz="1600" kern="1200" dirty="0"/>
            <a:t>Develop a house price prediction software</a:t>
          </a:r>
        </a:p>
      </dsp:txBody>
      <dsp:txXfrm>
        <a:off x="1989272" y="141777"/>
        <a:ext cx="4674210" cy="660597"/>
      </dsp:txXfrm>
    </dsp:sp>
    <dsp:sp modelId="{DA2CC087-B2AB-42A2-B22B-52C4F83B948B}">
      <dsp:nvSpPr>
        <dsp:cNvPr id="0" name=""/>
        <dsp:cNvSpPr/>
      </dsp:nvSpPr>
      <dsp:spPr>
        <a:xfrm rot="5400000">
          <a:off x="2548290" y="1740914"/>
          <a:ext cx="693627" cy="789670"/>
        </a:xfrm>
        <a:prstGeom prst="bentUpArrow">
          <a:avLst>
            <a:gd name="adj1" fmla="val 32840"/>
            <a:gd name="adj2" fmla="val 25000"/>
            <a:gd name="adj3" fmla="val 35780"/>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1FF1950A-9DAF-4C4E-8A8C-BC973DD9CFDE}">
      <dsp:nvSpPr>
        <dsp:cNvPr id="0" name=""/>
        <dsp:cNvSpPr/>
      </dsp:nvSpPr>
      <dsp:spPr>
        <a:xfrm>
          <a:off x="1929829" y="932235"/>
          <a:ext cx="1167660" cy="817324"/>
        </a:xfrm>
        <a:prstGeom prst="roundRect">
          <a:avLst>
            <a:gd name="adj" fmla="val 16670"/>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NZ" sz="1500" kern="1200" dirty="0"/>
            <a:t>Data</a:t>
          </a:r>
        </a:p>
      </dsp:txBody>
      <dsp:txXfrm>
        <a:off x="1969735" y="972141"/>
        <a:ext cx="1087848" cy="737512"/>
      </dsp:txXfrm>
    </dsp:sp>
    <dsp:sp modelId="{7AA73F71-CE85-43C7-9049-4E850E0D15F0}">
      <dsp:nvSpPr>
        <dsp:cNvPr id="0" name=""/>
        <dsp:cNvSpPr/>
      </dsp:nvSpPr>
      <dsp:spPr>
        <a:xfrm>
          <a:off x="3206284" y="923938"/>
          <a:ext cx="5080786" cy="66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NZ" sz="1400" kern="1200" dirty="0"/>
            <a:t>Melbourne housing dataset from Kaggle.com</a:t>
          </a:r>
        </a:p>
      </dsp:txBody>
      <dsp:txXfrm>
        <a:off x="3206284" y="923938"/>
        <a:ext cx="5080786" cy="660597"/>
      </dsp:txXfrm>
    </dsp:sp>
    <dsp:sp modelId="{8DBF6A13-2322-4BEE-9742-4B3688F8F0FF}">
      <dsp:nvSpPr>
        <dsp:cNvPr id="0" name=""/>
        <dsp:cNvSpPr/>
      </dsp:nvSpPr>
      <dsp:spPr>
        <a:xfrm rot="5400000">
          <a:off x="4044236" y="2778357"/>
          <a:ext cx="693627" cy="789670"/>
        </a:xfrm>
        <a:prstGeom prst="bentUpArrow">
          <a:avLst>
            <a:gd name="adj1" fmla="val 32840"/>
            <a:gd name="adj2" fmla="val 25000"/>
            <a:gd name="adj3" fmla="val 35780"/>
          </a:avLst>
        </a:prstGeom>
        <a:solidFill>
          <a:schemeClr val="accent1">
            <a:tint val="50000"/>
            <a:hueOff val="0"/>
            <a:satOff val="0"/>
            <a:lumOff val="0"/>
            <a:alphaOff val="0"/>
          </a:schemeClr>
        </a:solidFill>
        <a:ln w="9525"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FABEB409-F79E-4239-A61C-4EC56243D26F}">
      <dsp:nvSpPr>
        <dsp:cNvPr id="0" name=""/>
        <dsp:cNvSpPr/>
      </dsp:nvSpPr>
      <dsp:spPr>
        <a:xfrm>
          <a:off x="3316715" y="1949788"/>
          <a:ext cx="1167660" cy="817324"/>
        </a:xfrm>
        <a:prstGeom prst="roundRect">
          <a:avLst>
            <a:gd name="adj" fmla="val 16670"/>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NZ" sz="1500" kern="1200" dirty="0"/>
            <a:t>EDA</a:t>
          </a:r>
        </a:p>
      </dsp:txBody>
      <dsp:txXfrm>
        <a:off x="3356621" y="1989694"/>
        <a:ext cx="1087848" cy="737512"/>
      </dsp:txXfrm>
    </dsp:sp>
    <dsp:sp modelId="{8F135328-A17D-4712-9E54-BA54BC880703}">
      <dsp:nvSpPr>
        <dsp:cNvPr id="0" name=""/>
        <dsp:cNvSpPr/>
      </dsp:nvSpPr>
      <dsp:spPr>
        <a:xfrm>
          <a:off x="4488807" y="1983927"/>
          <a:ext cx="4347217" cy="66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NZ" sz="1400" kern="1200" dirty="0"/>
            <a:t>Not suitable for a prediction software</a:t>
          </a:r>
        </a:p>
      </dsp:txBody>
      <dsp:txXfrm>
        <a:off x="4488807" y="1983927"/>
        <a:ext cx="4347217" cy="660597"/>
      </dsp:txXfrm>
    </dsp:sp>
    <dsp:sp modelId="{94D8E890-762D-4757-9EB8-CD729E2925FE}">
      <dsp:nvSpPr>
        <dsp:cNvPr id="0" name=""/>
        <dsp:cNvSpPr/>
      </dsp:nvSpPr>
      <dsp:spPr>
        <a:xfrm>
          <a:off x="4785879" y="2842261"/>
          <a:ext cx="1167660" cy="810287"/>
        </a:xfrm>
        <a:prstGeom prst="roundRect">
          <a:avLst>
            <a:gd name="adj" fmla="val 16670"/>
          </a:avLst>
        </a:prstGeom>
        <a:gradFill rotWithShape="0">
          <a:gsLst>
            <a:gs pos="0">
              <a:schemeClr val="accent1">
                <a:hueOff val="0"/>
                <a:satOff val="0"/>
                <a:lumOff val="0"/>
                <a:alphaOff val="0"/>
                <a:tint val="58000"/>
                <a:satMod val="108000"/>
                <a:lumMod val="110000"/>
              </a:schemeClr>
            </a:gs>
            <a:gs pos="100000">
              <a:schemeClr val="accent1">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NZ" sz="1500" kern="1200" dirty="0"/>
            <a:t>Visualization</a:t>
          </a:r>
        </a:p>
      </dsp:txBody>
      <dsp:txXfrm>
        <a:off x="4825441" y="2881823"/>
        <a:ext cx="1088536" cy="7311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50877-B8C0-4FE2-B6DB-B88F20C8574C}">
      <dsp:nvSpPr>
        <dsp:cNvPr id="0" name=""/>
        <dsp:cNvSpPr/>
      </dsp:nvSpPr>
      <dsp:spPr>
        <a:xfrm>
          <a:off x="0" y="1469"/>
          <a:ext cx="3084892" cy="745005"/>
        </a:xfrm>
        <a:prstGeom prst="roundRect">
          <a:avLst>
            <a:gd name="adj" fmla="val 10000"/>
          </a:avLst>
        </a:prstGeom>
        <a:solidFill>
          <a:schemeClr val="accent5">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BB7E5F84-64F2-4718-BACC-301BBCDC9D3A}">
      <dsp:nvSpPr>
        <dsp:cNvPr id="0" name=""/>
        <dsp:cNvSpPr/>
      </dsp:nvSpPr>
      <dsp:spPr>
        <a:xfrm>
          <a:off x="225364" y="169096"/>
          <a:ext cx="409752" cy="4097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30E9CA6C-A0F7-4BE8-9B77-EE5C9EF005B7}">
      <dsp:nvSpPr>
        <dsp:cNvPr id="0" name=""/>
        <dsp:cNvSpPr/>
      </dsp:nvSpPr>
      <dsp:spPr>
        <a:xfrm>
          <a:off x="860480" y="1469"/>
          <a:ext cx="2224411" cy="74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77900">
            <a:lnSpc>
              <a:spcPct val="100000"/>
            </a:lnSpc>
            <a:spcBef>
              <a:spcPct val="0"/>
            </a:spcBef>
            <a:spcAft>
              <a:spcPct val="35000"/>
            </a:spcAft>
            <a:buNone/>
          </a:pPr>
          <a:r>
            <a:rPr lang="en-US" sz="2200" kern="1200"/>
            <a:t>Filter</a:t>
          </a:r>
        </a:p>
      </dsp:txBody>
      <dsp:txXfrm>
        <a:off x="860480" y="1469"/>
        <a:ext cx="2224411" cy="745005"/>
      </dsp:txXfrm>
    </dsp:sp>
    <dsp:sp modelId="{B9A40EDB-694E-464C-8356-AEE8787842F2}">
      <dsp:nvSpPr>
        <dsp:cNvPr id="0" name=""/>
        <dsp:cNvSpPr/>
      </dsp:nvSpPr>
      <dsp:spPr>
        <a:xfrm>
          <a:off x="0" y="932726"/>
          <a:ext cx="3084892" cy="745005"/>
        </a:xfrm>
        <a:prstGeom prst="roundRect">
          <a:avLst>
            <a:gd name="adj" fmla="val 10000"/>
          </a:avLst>
        </a:prstGeom>
        <a:solidFill>
          <a:schemeClr val="accent5">
            <a:hueOff val="1420348"/>
            <a:satOff val="-9402"/>
            <a:lumOff val="-1634"/>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8B8D9FA1-74BB-4EA5-B65F-49B870DCE4EB}">
      <dsp:nvSpPr>
        <dsp:cNvPr id="0" name=""/>
        <dsp:cNvSpPr/>
      </dsp:nvSpPr>
      <dsp:spPr>
        <a:xfrm>
          <a:off x="225364" y="1100352"/>
          <a:ext cx="409752" cy="4097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4258831D-960B-4D2D-A65E-513B92084C01}">
      <dsp:nvSpPr>
        <dsp:cNvPr id="0" name=""/>
        <dsp:cNvSpPr/>
      </dsp:nvSpPr>
      <dsp:spPr>
        <a:xfrm>
          <a:off x="860480" y="932726"/>
          <a:ext cx="2224411" cy="74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77900">
            <a:lnSpc>
              <a:spcPct val="100000"/>
            </a:lnSpc>
            <a:spcBef>
              <a:spcPct val="0"/>
            </a:spcBef>
            <a:spcAft>
              <a:spcPct val="35000"/>
            </a:spcAft>
            <a:buNone/>
          </a:pPr>
          <a:r>
            <a:rPr lang="en-US" sz="2200" kern="1200"/>
            <a:t>Map</a:t>
          </a:r>
        </a:p>
      </dsp:txBody>
      <dsp:txXfrm>
        <a:off x="860480" y="932726"/>
        <a:ext cx="2224411" cy="745005"/>
      </dsp:txXfrm>
    </dsp:sp>
    <dsp:sp modelId="{9DD6C5DE-B838-492F-B4A8-49E4DE8C5CF5}">
      <dsp:nvSpPr>
        <dsp:cNvPr id="0" name=""/>
        <dsp:cNvSpPr/>
      </dsp:nvSpPr>
      <dsp:spPr>
        <a:xfrm>
          <a:off x="0" y="1863982"/>
          <a:ext cx="3084892" cy="745005"/>
        </a:xfrm>
        <a:prstGeom prst="roundRect">
          <a:avLst>
            <a:gd name="adj" fmla="val 10000"/>
          </a:avLst>
        </a:prstGeom>
        <a:solidFill>
          <a:schemeClr val="accent5">
            <a:hueOff val="2840696"/>
            <a:satOff val="-18805"/>
            <a:lumOff val="-3268"/>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3CD2D8A7-CAF8-4A2F-A324-BDF8CFA66908}">
      <dsp:nvSpPr>
        <dsp:cNvPr id="0" name=""/>
        <dsp:cNvSpPr/>
      </dsp:nvSpPr>
      <dsp:spPr>
        <a:xfrm>
          <a:off x="225364" y="2031608"/>
          <a:ext cx="409752" cy="4097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CA97BE5-E798-4AEE-9404-4E43192F5136}">
      <dsp:nvSpPr>
        <dsp:cNvPr id="0" name=""/>
        <dsp:cNvSpPr/>
      </dsp:nvSpPr>
      <dsp:spPr>
        <a:xfrm>
          <a:off x="860480" y="1863982"/>
          <a:ext cx="2224411" cy="74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77900">
            <a:lnSpc>
              <a:spcPct val="100000"/>
            </a:lnSpc>
            <a:spcBef>
              <a:spcPct val="0"/>
            </a:spcBef>
            <a:spcAft>
              <a:spcPct val="35000"/>
            </a:spcAft>
            <a:buNone/>
          </a:pPr>
          <a:r>
            <a:rPr lang="en-US" sz="2200" kern="1200"/>
            <a:t>Histogram</a:t>
          </a:r>
        </a:p>
      </dsp:txBody>
      <dsp:txXfrm>
        <a:off x="860480" y="1863982"/>
        <a:ext cx="2224411" cy="745005"/>
      </dsp:txXfrm>
    </dsp:sp>
    <dsp:sp modelId="{984F7435-4B4C-47D4-B03E-CC8917BDBDBB}">
      <dsp:nvSpPr>
        <dsp:cNvPr id="0" name=""/>
        <dsp:cNvSpPr/>
      </dsp:nvSpPr>
      <dsp:spPr>
        <a:xfrm>
          <a:off x="0" y="2795238"/>
          <a:ext cx="3084892" cy="745005"/>
        </a:xfrm>
        <a:prstGeom prst="roundRect">
          <a:avLst>
            <a:gd name="adj" fmla="val 10000"/>
          </a:avLst>
        </a:prstGeom>
        <a:solidFill>
          <a:schemeClr val="accent5">
            <a:hueOff val="4261045"/>
            <a:satOff val="-28207"/>
            <a:lumOff val="-4902"/>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D3271400-E9D7-4481-8E98-7952ACC542C2}">
      <dsp:nvSpPr>
        <dsp:cNvPr id="0" name=""/>
        <dsp:cNvSpPr/>
      </dsp:nvSpPr>
      <dsp:spPr>
        <a:xfrm>
          <a:off x="225364" y="2962865"/>
          <a:ext cx="409752" cy="4097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F2EA86B5-8AF6-40E0-BDDB-512587036C8B}">
      <dsp:nvSpPr>
        <dsp:cNvPr id="0" name=""/>
        <dsp:cNvSpPr/>
      </dsp:nvSpPr>
      <dsp:spPr>
        <a:xfrm>
          <a:off x="860480" y="2795238"/>
          <a:ext cx="2224411" cy="74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977900">
            <a:lnSpc>
              <a:spcPct val="100000"/>
            </a:lnSpc>
            <a:spcBef>
              <a:spcPct val="0"/>
            </a:spcBef>
            <a:spcAft>
              <a:spcPct val="35000"/>
            </a:spcAft>
            <a:buNone/>
          </a:pPr>
          <a:r>
            <a:rPr lang="en-US" sz="2200" kern="1200"/>
            <a:t>Legend</a:t>
          </a:r>
        </a:p>
      </dsp:txBody>
      <dsp:txXfrm>
        <a:off x="860480" y="2795238"/>
        <a:ext cx="2224411" cy="745005"/>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12/12/2019</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12/12/2019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3</a:t>
            </a:fld>
            <a:endParaRPr lang="en-US" dirty="0"/>
          </a:p>
        </p:txBody>
      </p:sp>
    </p:spTree>
    <p:extLst>
      <p:ext uri="{BB962C8B-B14F-4D97-AF65-F5344CB8AC3E}">
        <p14:creationId xmlns:p14="http://schemas.microsoft.com/office/powerpoint/2010/main" val="1349664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12/12/2019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12/12/2019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12/12/2019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12/12/2019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jpeg"/><Relationship Id="rId7" Type="http://schemas.openxmlformats.org/officeDocument/2006/relationships/diagramLayout" Target="../diagrams/layout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5.jpeg"/><Relationship Id="rId10" Type="http://schemas.microsoft.com/office/2007/relationships/diagramDrawing" Target="../diagrams/drawing2.xml"/><Relationship Id="rId4" Type="http://schemas.openxmlformats.org/officeDocument/2006/relationships/image" Target="../media/image2.png"/><Relationship Id="rId9" Type="http://schemas.openxmlformats.org/officeDocument/2006/relationships/diagramColors" Target="../diagrams/colors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3611" y="10"/>
            <a:ext cx="12188389" cy="685799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a:extLst/>
            </p:spPr>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a:extLst/>
            </p:spPr>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67000" y="2328333"/>
            <a:ext cx="6858000" cy="2302933"/>
          </a:xfrm>
        </p:spPr>
        <p:txBody>
          <a:bodyPr anchor="ctr">
            <a:normAutofit/>
          </a:bodyPr>
          <a:lstStyle/>
          <a:p>
            <a:pPr algn="ctr"/>
            <a:r>
              <a:rPr lang="en-US" dirty="0"/>
              <a:t>Melbourne house price </a:t>
            </a:r>
            <a:br>
              <a:rPr lang="en-US" dirty="0"/>
            </a:br>
            <a:r>
              <a:rPr lang="en-US" dirty="0"/>
              <a:t>interactive map visualization</a:t>
            </a:r>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667001" y="3602038"/>
            <a:ext cx="6857999" cy="953029"/>
          </a:xfrm>
        </p:spPr>
        <p:txBody>
          <a:bodyPr>
            <a:normAutofit/>
          </a:bodyPr>
          <a:lstStyle/>
          <a:p>
            <a:pPr algn="ctr"/>
            <a:endParaRPr lang="en-US" dirty="0"/>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4" name="TextBox 3">
            <a:extLst>
              <a:ext uri="{FF2B5EF4-FFF2-40B4-BE49-F238E27FC236}">
                <a16:creationId xmlns:a16="http://schemas.microsoft.com/office/drawing/2014/main" id="{56D2BC6B-9186-4815-B3A4-9EED89065EB6}"/>
              </a:ext>
            </a:extLst>
          </p:cNvPr>
          <p:cNvSpPr txBox="1"/>
          <p:nvPr/>
        </p:nvSpPr>
        <p:spPr>
          <a:xfrm>
            <a:off x="7074077" y="5423359"/>
            <a:ext cx="3006548" cy="369332"/>
          </a:xfrm>
          <a:prstGeom prst="rect">
            <a:avLst/>
          </a:prstGeom>
          <a:noFill/>
        </p:spPr>
        <p:txBody>
          <a:bodyPr wrap="square" rtlCol="0">
            <a:spAutoFit/>
          </a:bodyPr>
          <a:lstStyle/>
          <a:p>
            <a:r>
              <a:rPr lang="en-NZ" dirty="0"/>
              <a:t>Earl James Remedio</a:t>
            </a:r>
          </a:p>
        </p:txBody>
      </p:sp>
    </p:spTree>
    <p:extLst>
      <p:ext uri="{BB962C8B-B14F-4D97-AF65-F5344CB8AC3E}">
        <p14:creationId xmlns:p14="http://schemas.microsoft.com/office/powerpoint/2010/main" val="2185875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A9759-6048-4841-87FF-DC72C0C1DA0E}"/>
              </a:ext>
            </a:extLst>
          </p:cNvPr>
          <p:cNvSpPr>
            <a:spLocks noGrp="1"/>
          </p:cNvSpPr>
          <p:nvPr>
            <p:ph type="title"/>
          </p:nvPr>
        </p:nvSpPr>
        <p:spPr/>
        <p:txBody>
          <a:bodyPr/>
          <a:lstStyle/>
          <a:p>
            <a:r>
              <a:rPr lang="en-NZ" dirty="0"/>
              <a:t>Introduction</a:t>
            </a:r>
          </a:p>
        </p:txBody>
      </p:sp>
      <p:graphicFrame>
        <p:nvGraphicFramePr>
          <p:cNvPr id="4" name="Diagram 3">
            <a:extLst>
              <a:ext uri="{FF2B5EF4-FFF2-40B4-BE49-F238E27FC236}">
                <a16:creationId xmlns:a16="http://schemas.microsoft.com/office/drawing/2014/main" id="{E48A34FB-EE0C-468C-A913-5DF285DD00D1}"/>
              </a:ext>
            </a:extLst>
          </p:cNvPr>
          <p:cNvGraphicFramePr/>
          <p:nvPr>
            <p:extLst>
              <p:ext uri="{D42A27DB-BD31-4B8C-83A1-F6EECF244321}">
                <p14:modId xmlns:p14="http://schemas.microsoft.com/office/powerpoint/2010/main" val="1225312626"/>
              </p:ext>
            </p:extLst>
          </p:nvPr>
        </p:nvGraphicFramePr>
        <p:xfrm>
          <a:off x="1323975" y="2249486"/>
          <a:ext cx="8836025" cy="36525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8508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grpSp>
        <p:nvGrpSpPr>
          <p:cNvPr id="340" name="Group 279">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81" name="Rectangle 280">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2"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7962519" y="618518"/>
            <a:ext cx="3084891" cy="1478570"/>
          </a:xfrm>
        </p:spPr>
        <p:txBody>
          <a:bodyPr>
            <a:normAutofit/>
          </a:bodyPr>
          <a:lstStyle/>
          <a:p>
            <a:r>
              <a:rPr lang="en-US" sz="3200" dirty="0"/>
              <a:t>Application Components</a:t>
            </a:r>
          </a:p>
        </p:txBody>
      </p:sp>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5">
            <a:extLst/>
          </a:blip>
          <a:srcRect l="7131" r="14065"/>
          <a:stretch/>
        </p:blipFill>
        <p:spPr>
          <a:xfrm flipH="1">
            <a:off x="-1" y="19050"/>
            <a:ext cx="7558541" cy="6857990"/>
          </a:xfrm>
          <a:prstGeom prst="rect">
            <a:avLst/>
          </a:prstGeom>
        </p:spPr>
      </p:pic>
      <p:grpSp>
        <p:nvGrpSpPr>
          <p:cNvPr id="341" name="Group 283">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Rectangle 287">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Rectangle 312">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4"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5" name="Rectangle 324">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26"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7"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8"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9"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0"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1"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2"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3"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4"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5"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6"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7"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8"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4062802039"/>
              </p:ext>
            </p:extLst>
          </p:nvPr>
        </p:nvGraphicFramePr>
        <p:xfrm>
          <a:off x="7962519" y="2249487"/>
          <a:ext cx="3084892" cy="354171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TextBox 5">
            <a:extLst>
              <a:ext uri="{FF2B5EF4-FFF2-40B4-BE49-F238E27FC236}">
                <a16:creationId xmlns:a16="http://schemas.microsoft.com/office/drawing/2014/main" id="{2A5F6993-D0B8-4E51-AD1A-7AB7A54FF88A}"/>
              </a:ext>
            </a:extLst>
          </p:cNvPr>
          <p:cNvSpPr txBox="1"/>
          <p:nvPr/>
        </p:nvSpPr>
        <p:spPr>
          <a:xfrm>
            <a:off x="1983390" y="726024"/>
            <a:ext cx="5400676" cy="1323439"/>
          </a:xfrm>
          <a:prstGeom prst="rect">
            <a:avLst/>
          </a:prstGeom>
          <a:gradFill flip="none" rotWithShape="1">
            <a:gsLst>
              <a:gs pos="0">
                <a:schemeClr val="bg1">
                  <a:lumMod val="95000"/>
                  <a:lumOff val="5000"/>
                  <a:tint val="66000"/>
                  <a:satMod val="160000"/>
                </a:schemeClr>
              </a:gs>
              <a:gs pos="50000">
                <a:schemeClr val="bg1">
                  <a:lumMod val="95000"/>
                  <a:lumOff val="5000"/>
                  <a:tint val="44500"/>
                  <a:satMod val="160000"/>
                </a:schemeClr>
              </a:gs>
              <a:gs pos="100000">
                <a:schemeClr val="bg1">
                  <a:lumMod val="95000"/>
                  <a:lumOff val="5000"/>
                  <a:tint val="23500"/>
                  <a:satMod val="160000"/>
                </a:schemeClr>
              </a:gs>
            </a:gsLst>
            <a:lin ang="16200000" scaled="1"/>
            <a:tileRect/>
          </a:gradFill>
        </p:spPr>
        <p:txBody>
          <a:bodyPr wrap="square" rtlCol="0">
            <a:spAutoFit/>
          </a:bodyPr>
          <a:lstStyle/>
          <a:p>
            <a:r>
              <a:rPr lang="en-NZ" sz="1600" dirty="0">
                <a:solidFill>
                  <a:schemeClr val="bg1"/>
                </a:solidFill>
              </a:rPr>
              <a:t>Filter toolbar – this toolbar contains a slider to filter the house price of the visible pins in the map, and 2 input area which filters the number of bedroom and bathroom of the house, and a dropdown menu that allows the user to filter the visible pins according to region</a:t>
            </a:r>
          </a:p>
        </p:txBody>
      </p:sp>
      <p:sp>
        <p:nvSpPr>
          <p:cNvPr id="67" name="TextBox 66">
            <a:extLst>
              <a:ext uri="{FF2B5EF4-FFF2-40B4-BE49-F238E27FC236}">
                <a16:creationId xmlns:a16="http://schemas.microsoft.com/office/drawing/2014/main" id="{76C0DF32-D72C-495D-8E4D-0C492B558AA7}"/>
              </a:ext>
            </a:extLst>
          </p:cNvPr>
          <p:cNvSpPr txBox="1"/>
          <p:nvPr/>
        </p:nvSpPr>
        <p:spPr>
          <a:xfrm>
            <a:off x="1983390" y="2204859"/>
            <a:ext cx="5400676" cy="923330"/>
          </a:xfrm>
          <a:prstGeom prst="rect">
            <a:avLst/>
          </a:prstGeom>
          <a:gradFill flip="none" rotWithShape="1">
            <a:gsLst>
              <a:gs pos="0">
                <a:schemeClr val="bg1">
                  <a:lumMod val="95000"/>
                  <a:lumOff val="5000"/>
                  <a:tint val="66000"/>
                  <a:satMod val="160000"/>
                </a:schemeClr>
              </a:gs>
              <a:gs pos="50000">
                <a:schemeClr val="bg1">
                  <a:lumMod val="95000"/>
                  <a:lumOff val="5000"/>
                  <a:tint val="44500"/>
                  <a:satMod val="160000"/>
                </a:schemeClr>
              </a:gs>
              <a:gs pos="100000">
                <a:schemeClr val="bg1">
                  <a:lumMod val="95000"/>
                  <a:lumOff val="5000"/>
                  <a:tint val="23500"/>
                  <a:satMod val="160000"/>
                </a:schemeClr>
              </a:gs>
            </a:gsLst>
            <a:lin ang="16200000" scaled="1"/>
            <a:tileRect/>
          </a:gradFill>
        </p:spPr>
        <p:txBody>
          <a:bodyPr wrap="square" rtlCol="0">
            <a:spAutoFit/>
          </a:bodyPr>
          <a:lstStyle/>
          <a:p>
            <a:r>
              <a:rPr lang="en-NZ" dirty="0">
                <a:solidFill>
                  <a:schemeClr val="bg1"/>
                </a:solidFill>
              </a:rPr>
              <a:t>Interactive Map – a map that allows the user to move freely and contains thousands of clickable pins that shows more </a:t>
            </a:r>
            <a:r>
              <a:rPr lang="en-NZ" sz="1600" dirty="0">
                <a:solidFill>
                  <a:schemeClr val="bg1"/>
                </a:solidFill>
              </a:rPr>
              <a:t>information</a:t>
            </a:r>
            <a:r>
              <a:rPr lang="en-NZ" dirty="0">
                <a:solidFill>
                  <a:schemeClr val="bg1"/>
                </a:solidFill>
              </a:rPr>
              <a:t> about the house when clicked. </a:t>
            </a:r>
          </a:p>
        </p:txBody>
      </p:sp>
      <p:sp>
        <p:nvSpPr>
          <p:cNvPr id="68" name="TextBox 67">
            <a:extLst>
              <a:ext uri="{FF2B5EF4-FFF2-40B4-BE49-F238E27FC236}">
                <a16:creationId xmlns:a16="http://schemas.microsoft.com/office/drawing/2014/main" id="{0BA9C150-5352-47EC-85DD-98B6351286B0}"/>
              </a:ext>
            </a:extLst>
          </p:cNvPr>
          <p:cNvSpPr txBox="1"/>
          <p:nvPr/>
        </p:nvSpPr>
        <p:spPr>
          <a:xfrm>
            <a:off x="1983390" y="3281680"/>
            <a:ext cx="5400676" cy="1477328"/>
          </a:xfrm>
          <a:prstGeom prst="rect">
            <a:avLst/>
          </a:prstGeom>
          <a:gradFill flip="none" rotWithShape="1">
            <a:gsLst>
              <a:gs pos="0">
                <a:schemeClr val="bg1">
                  <a:lumMod val="95000"/>
                  <a:lumOff val="5000"/>
                  <a:tint val="66000"/>
                  <a:satMod val="160000"/>
                </a:schemeClr>
              </a:gs>
              <a:gs pos="50000">
                <a:schemeClr val="bg1">
                  <a:lumMod val="95000"/>
                  <a:lumOff val="5000"/>
                  <a:tint val="44500"/>
                  <a:satMod val="160000"/>
                </a:schemeClr>
              </a:gs>
              <a:gs pos="100000">
                <a:schemeClr val="bg1">
                  <a:lumMod val="95000"/>
                  <a:lumOff val="5000"/>
                  <a:tint val="23500"/>
                  <a:satMod val="160000"/>
                </a:schemeClr>
              </a:gs>
            </a:gsLst>
            <a:lin ang="16200000" scaled="1"/>
            <a:tileRect/>
          </a:gradFill>
        </p:spPr>
        <p:txBody>
          <a:bodyPr wrap="square" rtlCol="0">
            <a:spAutoFit/>
          </a:bodyPr>
          <a:lstStyle/>
          <a:p>
            <a:r>
              <a:rPr lang="en-NZ" dirty="0">
                <a:solidFill>
                  <a:schemeClr val="bg1"/>
                </a:solidFill>
              </a:rPr>
              <a:t>Legend – contains the range values of the </a:t>
            </a:r>
            <a:r>
              <a:rPr lang="en-NZ" dirty="0" err="1">
                <a:solidFill>
                  <a:schemeClr val="bg1"/>
                </a:solidFill>
              </a:rPr>
              <a:t>color</a:t>
            </a:r>
            <a:r>
              <a:rPr lang="en-NZ" dirty="0">
                <a:solidFill>
                  <a:schemeClr val="bg1"/>
                </a:solidFill>
              </a:rPr>
              <a:t> of the pin, because each pin has a different </a:t>
            </a:r>
            <a:r>
              <a:rPr lang="en-NZ" dirty="0" err="1">
                <a:solidFill>
                  <a:schemeClr val="bg1"/>
                </a:solidFill>
              </a:rPr>
              <a:t>color</a:t>
            </a:r>
            <a:r>
              <a:rPr lang="en-NZ" dirty="0">
                <a:solidFill>
                  <a:schemeClr val="bg1"/>
                </a:solidFill>
              </a:rPr>
              <a:t>, it is based on the price of the house, the redder the </a:t>
            </a:r>
            <a:r>
              <a:rPr lang="en-NZ" dirty="0" err="1">
                <a:solidFill>
                  <a:schemeClr val="bg1"/>
                </a:solidFill>
              </a:rPr>
              <a:t>color</a:t>
            </a:r>
            <a:r>
              <a:rPr lang="en-NZ" dirty="0">
                <a:solidFill>
                  <a:schemeClr val="bg1"/>
                </a:solidFill>
              </a:rPr>
              <a:t> the higher the price value, and the bluer the </a:t>
            </a:r>
            <a:r>
              <a:rPr lang="en-NZ" dirty="0" err="1">
                <a:solidFill>
                  <a:schemeClr val="bg1"/>
                </a:solidFill>
              </a:rPr>
              <a:t>color</a:t>
            </a:r>
            <a:r>
              <a:rPr lang="en-NZ" dirty="0">
                <a:solidFill>
                  <a:schemeClr val="bg1"/>
                </a:solidFill>
              </a:rPr>
              <a:t> the lower the price value. </a:t>
            </a:r>
          </a:p>
        </p:txBody>
      </p:sp>
      <p:sp>
        <p:nvSpPr>
          <p:cNvPr id="69" name="TextBox 68">
            <a:extLst>
              <a:ext uri="{FF2B5EF4-FFF2-40B4-BE49-F238E27FC236}">
                <a16:creationId xmlns:a16="http://schemas.microsoft.com/office/drawing/2014/main" id="{CFBD4A61-7380-415D-A0FF-BE655D3FAB38}"/>
              </a:ext>
            </a:extLst>
          </p:cNvPr>
          <p:cNvSpPr txBox="1"/>
          <p:nvPr/>
        </p:nvSpPr>
        <p:spPr>
          <a:xfrm>
            <a:off x="1976438" y="4917262"/>
            <a:ext cx="5400676" cy="1477328"/>
          </a:xfrm>
          <a:prstGeom prst="rect">
            <a:avLst/>
          </a:prstGeom>
          <a:gradFill flip="none" rotWithShape="1">
            <a:gsLst>
              <a:gs pos="0">
                <a:schemeClr val="bg1">
                  <a:lumMod val="95000"/>
                  <a:lumOff val="5000"/>
                  <a:tint val="66000"/>
                  <a:satMod val="160000"/>
                </a:schemeClr>
              </a:gs>
              <a:gs pos="50000">
                <a:schemeClr val="bg1">
                  <a:lumMod val="95000"/>
                  <a:lumOff val="5000"/>
                  <a:tint val="44500"/>
                  <a:satMod val="160000"/>
                </a:schemeClr>
              </a:gs>
              <a:gs pos="100000">
                <a:schemeClr val="bg1">
                  <a:lumMod val="95000"/>
                  <a:lumOff val="5000"/>
                  <a:tint val="23500"/>
                  <a:satMod val="160000"/>
                </a:schemeClr>
              </a:gs>
            </a:gsLst>
            <a:lin ang="16200000" scaled="1"/>
            <a:tileRect/>
          </a:gradFill>
        </p:spPr>
        <p:txBody>
          <a:bodyPr wrap="square" rtlCol="0">
            <a:spAutoFit/>
          </a:bodyPr>
          <a:lstStyle/>
          <a:p>
            <a:r>
              <a:rPr lang="en-US" dirty="0">
                <a:solidFill>
                  <a:schemeClr val="bg1"/>
                </a:solidFill>
              </a:rPr>
              <a:t>Histogram – It visualizes the overall price range of the houses that are visible on the map, so the bars adjust depending on the number of pins on the map, so whenever the markers changes, the graph bar size and the x and y values also changes accordingly.</a:t>
            </a:r>
            <a:endParaRPr lang="en-NZ" dirty="0">
              <a:solidFill>
                <a:schemeClr val="bg1"/>
              </a:solidFill>
            </a:endParaRPr>
          </a:p>
        </p:txBody>
      </p:sp>
    </p:spTree>
    <p:extLst>
      <p:ext uri="{BB962C8B-B14F-4D97-AF65-F5344CB8AC3E}">
        <p14:creationId xmlns:p14="http://schemas.microsoft.com/office/powerpoint/2010/main" val="302665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7" grpId="0" animBg="1"/>
      <p:bldP spid="68" grpId="0" animBg="1"/>
      <p:bldP spid="69"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938410-2173-430A-9B92-20257D39BD88}">
  <ds:schemaRefs>
    <ds:schemaRef ds:uri="http://purl.org/dc/terms/"/>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16c05727-aa75-4e4a-9b5f-8a80a1165891"/>
    <ds:schemaRef ds:uri="71af3243-3dd4-4a8d-8c0d-dd76da1f02a5"/>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80B6055E-F2DC-412A-8B07-D3793807DA86}">
  <ds:schemaRefs>
    <ds:schemaRef ds:uri="http://schemas.microsoft.com/sharepoint/v3/contenttype/forms"/>
  </ds:schemaRefs>
</ds:datastoreItem>
</file>

<file path=customXml/itemProps3.xml><?xml version="1.0" encoding="utf-8"?>
<ds:datastoreItem xmlns:ds="http://schemas.openxmlformats.org/officeDocument/2006/customXml" ds:itemID="{ECBD1B6F-AE5F-4B27-9BE1-4797C9BEFB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design</Template>
  <TotalTime>0</TotalTime>
  <Words>223</Words>
  <Application>Microsoft Office PowerPoint</Application>
  <PresentationFormat>Widescreen</PresentationFormat>
  <Paragraphs>21</Paragraphs>
  <Slides>3</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Tw Cen MT</vt:lpstr>
      <vt:lpstr>Circuit</vt:lpstr>
      <vt:lpstr>Melbourne house price  interactive map visualization</vt:lpstr>
      <vt:lpstr>Introduction</vt:lpstr>
      <vt:lpstr>Application Components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2019-12-12T08:02:13Z</dcterms:created>
  <dcterms:modified xsi:type="dcterms:W3CDTF">2019-12-12T08:47:07Z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